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94" r:id="rId2"/>
    <p:sldId id="399" r:id="rId3"/>
    <p:sldId id="402" r:id="rId4"/>
    <p:sldId id="400" r:id="rId5"/>
    <p:sldId id="395" r:id="rId6"/>
    <p:sldId id="396" r:id="rId7"/>
    <p:sldId id="277" r:id="rId8"/>
    <p:sldId id="397" r:id="rId9"/>
    <p:sldId id="398" r:id="rId10"/>
    <p:sldId id="401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810E"/>
    <a:srgbClr val="820000"/>
    <a:srgbClr val="EEA91E"/>
    <a:srgbClr val="005F8A"/>
    <a:srgbClr val="FFCC29"/>
    <a:srgbClr val="F6332E"/>
    <a:srgbClr val="0BCEE3"/>
    <a:srgbClr val="006666"/>
    <a:srgbClr val="0066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906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gradFill>
            <a:gsLst>
              <a:gs pos="0">
                <a:srgbClr val="FD756D"/>
              </a:gs>
              <a:gs pos="100000">
                <a:srgbClr val="FF9068"/>
              </a:gs>
            </a:gsLst>
            <a:lin ang="5400000"/>
          </a:gra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1368" y="-2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48206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body" idx="13" hasCustomPrompt="1"/>
          </p:nvPr>
        </p:nvSpPr>
        <p:spPr>
          <a:xfrm>
            <a:off x="-6350" y="-6350"/>
            <a:ext cx="13017500" cy="7186117"/>
          </a:xfrm>
          <a:prstGeom prst="rect">
            <a:avLst/>
          </a:prstGeom>
          <a:gradFill>
            <a:gsLst>
              <a:gs pos="0">
                <a:srgbClr val="FD746D"/>
              </a:gs>
              <a:gs pos="100000">
                <a:srgbClr val="FF9068"/>
              </a:gs>
            </a:gsLst>
          </a:gra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sz="half" idx="14"/>
          </p:nvPr>
        </p:nvSpPr>
        <p:spPr>
          <a:xfrm>
            <a:off x="335981" y="2462311"/>
            <a:ext cx="4118621" cy="645366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sz="quarter" idx="15"/>
          </p:nvPr>
        </p:nvSpPr>
        <p:spPr>
          <a:xfrm>
            <a:off x="990600" y="2682418"/>
            <a:ext cx="3167509" cy="563339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6" hasCustomPrompt="1"/>
          </p:nvPr>
        </p:nvSpPr>
        <p:spPr>
          <a:xfrm>
            <a:off x="5492750" y="958850"/>
            <a:ext cx="1270000" cy="63104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5486401" y="1244602"/>
            <a:ext cx="6362700" cy="1287165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5486400" y="2575892"/>
            <a:ext cx="5387926" cy="36097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7"/>
          </p:nvPr>
        </p:nvSpPr>
        <p:spPr>
          <a:xfrm>
            <a:off x="5486401" y="7752258"/>
            <a:ext cx="6362700" cy="1287166"/>
          </a:xfrm>
          <a:prstGeom prst="rect">
            <a:avLst/>
          </a:prstGeom>
        </p:spPr>
        <p:txBody>
          <a:bodyPr/>
          <a:lstStyle>
            <a:lvl1pPr defTabSz="457223"/>
            <a:lvl2pPr defTabSz="457223"/>
            <a:lvl3pPr defTabSz="457223"/>
            <a:lvl4pPr defTabSz="457223"/>
            <a:lvl5pPr defTabSz="457223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6359796" y="9258302"/>
            <a:ext cx="272512" cy="2769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ng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pic" sz="quarter" idx="13"/>
          </p:nvPr>
        </p:nvSpPr>
        <p:spPr>
          <a:xfrm>
            <a:off x="4443016" y="4131160"/>
            <a:ext cx="4118621" cy="5516991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4"/>
          </p:nvPr>
        </p:nvSpPr>
        <p:spPr>
          <a:xfrm>
            <a:off x="5562451" y="5029884"/>
            <a:ext cx="2296068" cy="2296069"/>
          </a:xfrm>
          <a:prstGeom prst="ellipse">
            <a:avLst/>
          </a:prstGeom>
          <a:solidFill>
            <a:srgbClr val="DCDCDB"/>
          </a:solidFill>
        </p:spPr>
        <p:txBody>
          <a:bodyPr anchor="ctr"/>
          <a:lstStyle/>
          <a:p>
            <a:pPr lvl="0"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5" hasCustomPrompt="1"/>
          </p:nvPr>
        </p:nvSpPr>
        <p:spPr>
          <a:xfrm>
            <a:off x="5560903" y="5029765"/>
            <a:ext cx="1140452" cy="1959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4" h="21554" extrusionOk="0">
                <a:moveTo>
                  <a:pt x="19634" y="13331"/>
                </a:moveTo>
                <a:lnTo>
                  <a:pt x="5816" y="21554"/>
                </a:lnTo>
                <a:cubicBezTo>
                  <a:pt x="-1848" y="16651"/>
                  <a:pt x="-1966" y="8714"/>
                  <a:pt x="5633" y="3699"/>
                </a:cubicBezTo>
                <a:cubicBezTo>
                  <a:pt x="9385" y="1223"/>
                  <a:pt x="14472" y="-46"/>
                  <a:pt x="19608" y="1"/>
                </a:cubicBezTo>
                <a:lnTo>
                  <a:pt x="19634" y="13331"/>
                </a:lnTo>
                <a:close/>
              </a:path>
            </a:pathLst>
          </a:custGeom>
          <a:solidFill>
            <a:srgbClr val="FD746D"/>
          </a:soli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6" hasCustomPrompt="1"/>
          </p:nvPr>
        </p:nvSpPr>
        <p:spPr>
          <a:xfrm>
            <a:off x="5898703" y="6183307"/>
            <a:ext cx="1623566" cy="114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271"/>
                </a:moveTo>
                <a:cubicBezTo>
                  <a:pt x="18733" y="19324"/>
                  <a:pt x="14849" y="21600"/>
                  <a:pt x="10800" y="21600"/>
                </a:cubicBezTo>
                <a:cubicBezTo>
                  <a:pt x="6751" y="21600"/>
                  <a:pt x="2867" y="19324"/>
                  <a:pt x="0" y="15271"/>
                </a:cubicBezTo>
                <a:lnTo>
                  <a:pt x="10616" y="0"/>
                </a:lnTo>
                <a:lnTo>
                  <a:pt x="21600" y="15271"/>
                </a:lnTo>
                <a:close/>
              </a:path>
            </a:pathLst>
          </a:custGeom>
          <a:solidFill>
            <a:srgbClr val="3F4562"/>
          </a:soli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7" hasCustomPrompt="1"/>
          </p:nvPr>
        </p:nvSpPr>
        <p:spPr>
          <a:xfrm>
            <a:off x="5606775" y="5068755"/>
            <a:ext cx="2207425" cy="2207425"/>
          </a:xfrm>
          <a:prstGeom prst="ellipse">
            <a:avLst/>
          </a:prstGeom>
          <a:solidFill>
            <a:srgbClr val="50597B"/>
          </a:soli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8" hasCustomPrompt="1"/>
          </p:nvPr>
        </p:nvSpPr>
        <p:spPr>
          <a:xfrm>
            <a:off x="1276350" y="971550"/>
            <a:ext cx="1270000" cy="63104"/>
          </a:xfrm>
          <a:prstGeom prst="rect">
            <a:avLst/>
          </a:prstGeom>
          <a:gradFill>
            <a:gsLst>
              <a:gs pos="0">
                <a:srgbClr val="FD746D"/>
              </a:gs>
              <a:gs pos="100000">
                <a:srgbClr val="FF9068"/>
              </a:gs>
            </a:gsLst>
          </a:gra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1270000" y="1257304"/>
            <a:ext cx="6362700" cy="1287165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9" hasCustomPrompt="1"/>
          </p:nvPr>
        </p:nvSpPr>
        <p:spPr>
          <a:xfrm>
            <a:off x="-6350" y="9632950"/>
            <a:ext cx="13017500" cy="127000"/>
          </a:xfrm>
          <a:prstGeom prst="rect">
            <a:avLst/>
          </a:prstGeom>
          <a:gradFill>
            <a:gsLst>
              <a:gs pos="0">
                <a:srgbClr val="FD746D"/>
              </a:gs>
              <a:gs pos="100000">
                <a:srgbClr val="FF9068"/>
              </a:gs>
            </a:gsLst>
          </a:gra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body" sz="quarter" idx="20"/>
          </p:nvPr>
        </p:nvSpPr>
        <p:spPr>
          <a:xfrm>
            <a:off x="5899316" y="8042508"/>
            <a:ext cx="1897772" cy="564257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/>
          <a:p>
            <a:pPr lvl="0">
              <a:defRPr sz="1500">
                <a:solidFill>
                  <a:srgbClr val="FFFFFF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1"/>
          </p:nvPr>
        </p:nvSpPr>
        <p:spPr>
          <a:xfrm>
            <a:off x="5912016" y="8487008"/>
            <a:ext cx="1948572" cy="564257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/>
          <a:p>
            <a:pPr lvl="0">
              <a:defRPr sz="1500">
                <a:solidFill>
                  <a:srgbClr val="FFFFFF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sz="quarter" idx="22" hasCustomPrompt="1"/>
          </p:nvPr>
        </p:nvSpPr>
        <p:spPr>
          <a:xfrm>
            <a:off x="6185529" y="5593491"/>
            <a:ext cx="1048365" cy="748923"/>
          </a:xfrm>
          <a:prstGeom prst="rect">
            <a:avLst/>
          </a:prstGeom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4200">
                <a:solidFill>
                  <a:srgbClr val="FFFFFF"/>
                </a:solidFill>
              </a:defRPr>
            </a:pPr>
            <a:r>
              <a:rPr lang="en-US"/>
              <a:t>Text</a:t>
            </a:r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23" hasCustomPrompt="1"/>
          </p:nvPr>
        </p:nvSpPr>
        <p:spPr>
          <a:xfrm>
            <a:off x="5830882" y="6435865"/>
            <a:ext cx="1757661" cy="410369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/>
              <a:t>Text</a:t>
            </a: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sz="quarter" idx="24"/>
          </p:nvPr>
        </p:nvSpPr>
        <p:spPr>
          <a:xfrm>
            <a:off x="1409700" y="7229995"/>
            <a:ext cx="2903826" cy="1944824"/>
          </a:xfrm>
          <a:prstGeom prst="rect">
            <a:avLst/>
          </a:prstGeom>
        </p:spPr>
        <p:txBody>
          <a:bodyPr/>
          <a:lstStyle>
            <a:lvl1pPr algn="r" defTabSz="457223"/>
            <a:lvl2pPr algn="r" defTabSz="457223"/>
            <a:lvl3pPr algn="r" defTabSz="457223"/>
            <a:lvl4pPr algn="r" defTabSz="457223"/>
            <a:lvl5pPr algn="r" defTabSz="457223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25"/>
          </p:nvPr>
        </p:nvSpPr>
        <p:spPr>
          <a:xfrm>
            <a:off x="8841821" y="7229995"/>
            <a:ext cx="3358407" cy="1944824"/>
          </a:xfrm>
          <a:prstGeom prst="rect">
            <a:avLst/>
          </a:prstGeom>
        </p:spPr>
        <p:txBody>
          <a:bodyPr/>
          <a:lstStyle>
            <a:lvl1pPr defTabSz="457223"/>
            <a:lvl2pPr defTabSz="457223"/>
            <a:lvl3pPr defTabSz="457223"/>
            <a:lvl4pPr defTabSz="457223"/>
            <a:lvl5pPr defTabSz="457223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68" name="Shape 368"/>
          <p:cNvSpPr>
            <a:spLocks noGrp="1"/>
          </p:cNvSpPr>
          <p:nvPr>
            <p:ph type="body" sz="quarter" idx="26"/>
          </p:nvPr>
        </p:nvSpPr>
        <p:spPr>
          <a:xfrm>
            <a:off x="1412321" y="4827046"/>
            <a:ext cx="2898587" cy="1944823"/>
          </a:xfrm>
          <a:prstGeom prst="rect">
            <a:avLst/>
          </a:prstGeom>
        </p:spPr>
        <p:txBody>
          <a:bodyPr/>
          <a:lstStyle>
            <a:lvl1pPr algn="r" defTabSz="457223"/>
            <a:lvl2pPr algn="r" defTabSz="457223"/>
            <a:lvl3pPr algn="r" defTabSz="457223"/>
            <a:lvl4pPr algn="r" defTabSz="457223"/>
            <a:lvl5pPr algn="r" defTabSz="457223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27" hasCustomPrompt="1"/>
          </p:nvPr>
        </p:nvSpPr>
        <p:spPr>
          <a:xfrm>
            <a:off x="1411461" y="4339848"/>
            <a:ext cx="2967420" cy="33446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r>
              <a:t>Body Level One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sz="quarter" idx="28" hasCustomPrompt="1"/>
          </p:nvPr>
        </p:nvSpPr>
        <p:spPr>
          <a:xfrm>
            <a:off x="1411461" y="6848395"/>
            <a:ext cx="2967420" cy="334468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algn="r"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r>
              <a:t>Body Level One</a:t>
            </a:r>
          </a:p>
        </p:txBody>
      </p:sp>
      <p:sp>
        <p:nvSpPr>
          <p:cNvPr id="371" name="Shape 371"/>
          <p:cNvSpPr>
            <a:spLocks noGrp="1"/>
          </p:cNvSpPr>
          <p:nvPr>
            <p:ph type="body" sz="quarter" idx="29" hasCustomPrompt="1"/>
          </p:nvPr>
        </p:nvSpPr>
        <p:spPr>
          <a:xfrm>
            <a:off x="8841819" y="4327752"/>
            <a:ext cx="2967420" cy="334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r>
              <a:t>Body Level One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30" hasCustomPrompt="1"/>
          </p:nvPr>
        </p:nvSpPr>
        <p:spPr>
          <a:xfrm>
            <a:off x="8841819" y="6848395"/>
            <a:ext cx="2967420" cy="334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>
              <a:defRPr>
                <a:solidFill>
                  <a:srgbClr val="FD746D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r>
              <a:t>Body Level One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sz="quarter" idx="31"/>
          </p:nvPr>
        </p:nvSpPr>
        <p:spPr>
          <a:xfrm>
            <a:off x="8841821" y="4726050"/>
            <a:ext cx="3358407" cy="2201369"/>
          </a:xfrm>
          <a:prstGeom prst="rect">
            <a:avLst/>
          </a:prstGeom>
        </p:spPr>
        <p:txBody>
          <a:bodyPr/>
          <a:lstStyle>
            <a:lvl1pPr defTabSz="457223"/>
            <a:lvl2pPr defTabSz="457223"/>
            <a:lvl3pPr defTabSz="457223"/>
            <a:lvl4pPr defTabSz="457223"/>
            <a:lvl5pPr defTabSz="457223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body" sz="quarter" idx="32" hasCustomPrompt="1"/>
          </p:nvPr>
        </p:nvSpPr>
        <p:spPr>
          <a:xfrm>
            <a:off x="5556250" y="8254950"/>
            <a:ext cx="190550" cy="190550"/>
          </a:xfrm>
          <a:prstGeom prst="ellipse">
            <a:avLst/>
          </a:prstGeom>
          <a:solidFill>
            <a:srgbClr val="FD746D"/>
          </a:soli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33" hasCustomPrompt="1"/>
          </p:nvPr>
        </p:nvSpPr>
        <p:spPr>
          <a:xfrm>
            <a:off x="5556250" y="8686750"/>
            <a:ext cx="190550" cy="190550"/>
          </a:xfrm>
          <a:prstGeom prst="ellipse">
            <a:avLst/>
          </a:prstGeom>
          <a:solidFill>
            <a:srgbClr val="3F4562"/>
          </a:solidFill>
        </p:spPr>
        <p:txBody>
          <a:bodyPr anchor="ctr"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sldNum" sz="quarter" idx="2"/>
          </p:nvPr>
        </p:nvSpPr>
        <p:spPr>
          <a:xfrm>
            <a:off x="6359796" y="9258302"/>
            <a:ext cx="272512" cy="2769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36827" y="6273814"/>
            <a:ext cx="584172" cy="584172"/>
            <a:chOff x="0" y="0"/>
            <a:chExt cx="584171" cy="584171"/>
          </a:xfrm>
        </p:grpSpPr>
        <p:sp>
          <p:nvSpPr>
            <p:cNvPr id="2" name="Shape 2"/>
            <p:cNvSpPr/>
            <p:nvPr/>
          </p:nvSpPr>
          <p:spPr>
            <a:xfrm>
              <a:off x="0" y="0"/>
              <a:ext cx="584172" cy="584172"/>
            </a:xfrm>
            <a:prstGeom prst="ellipse">
              <a:avLst/>
            </a:prstGeom>
            <a:gradFill flip="none" rotWithShape="1">
              <a:gsLst>
                <a:gs pos="0">
                  <a:srgbClr val="FD746D"/>
                </a:gs>
                <a:gs pos="100000">
                  <a:srgbClr val="FF906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4200"/>
            </a:p>
          </p:txBody>
        </p:sp>
        <p:sp>
          <p:nvSpPr>
            <p:cNvPr id="3" name="Shape 3"/>
            <p:cNvSpPr/>
            <p:nvPr/>
          </p:nvSpPr>
          <p:spPr>
            <a:xfrm>
              <a:off x="128662" y="176946"/>
              <a:ext cx="326847" cy="230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3" extrusionOk="0">
                  <a:moveTo>
                    <a:pt x="21600" y="8235"/>
                  </a:moveTo>
                  <a:cubicBezTo>
                    <a:pt x="20840" y="8390"/>
                    <a:pt x="19738" y="8229"/>
                    <a:pt x="19153" y="7937"/>
                  </a:cubicBezTo>
                  <a:cubicBezTo>
                    <a:pt x="20367" y="7817"/>
                    <a:pt x="21189" y="7156"/>
                    <a:pt x="21506" y="6258"/>
                  </a:cubicBezTo>
                  <a:cubicBezTo>
                    <a:pt x="21068" y="6579"/>
                    <a:pt x="19709" y="6932"/>
                    <a:pt x="18960" y="6597"/>
                  </a:cubicBezTo>
                  <a:cubicBezTo>
                    <a:pt x="18922" y="6385"/>
                    <a:pt x="18881" y="6184"/>
                    <a:pt x="18841" y="6001"/>
                  </a:cubicBezTo>
                  <a:cubicBezTo>
                    <a:pt x="18271" y="3485"/>
                    <a:pt x="16312" y="1455"/>
                    <a:pt x="14263" y="1700"/>
                  </a:cubicBezTo>
                  <a:cubicBezTo>
                    <a:pt x="14427" y="1621"/>
                    <a:pt x="14596" y="1547"/>
                    <a:pt x="14764" y="1478"/>
                  </a:cubicBezTo>
                  <a:cubicBezTo>
                    <a:pt x="14989" y="1381"/>
                    <a:pt x="16314" y="1122"/>
                    <a:pt x="16105" y="561"/>
                  </a:cubicBezTo>
                  <a:cubicBezTo>
                    <a:pt x="15929" y="69"/>
                    <a:pt x="14311" y="934"/>
                    <a:pt x="14007" y="1048"/>
                  </a:cubicBezTo>
                  <a:cubicBezTo>
                    <a:pt x="14408" y="866"/>
                    <a:pt x="15074" y="556"/>
                    <a:pt x="15145" y="0"/>
                  </a:cubicBezTo>
                  <a:cubicBezTo>
                    <a:pt x="14529" y="101"/>
                    <a:pt x="13925" y="451"/>
                    <a:pt x="13457" y="959"/>
                  </a:cubicBezTo>
                  <a:cubicBezTo>
                    <a:pt x="13625" y="741"/>
                    <a:pt x="13753" y="476"/>
                    <a:pt x="13781" y="191"/>
                  </a:cubicBezTo>
                  <a:cubicBezTo>
                    <a:pt x="12137" y="1450"/>
                    <a:pt x="11177" y="3988"/>
                    <a:pt x="10400" y="6452"/>
                  </a:cubicBezTo>
                  <a:cubicBezTo>
                    <a:pt x="9790" y="5743"/>
                    <a:pt x="9248" y="5185"/>
                    <a:pt x="8764" y="4873"/>
                  </a:cubicBezTo>
                  <a:cubicBezTo>
                    <a:pt x="7403" y="4000"/>
                    <a:pt x="5776" y="3086"/>
                    <a:pt x="3222" y="1949"/>
                  </a:cubicBezTo>
                  <a:cubicBezTo>
                    <a:pt x="3144" y="2961"/>
                    <a:pt x="3640" y="4311"/>
                    <a:pt x="5068" y="5206"/>
                  </a:cubicBezTo>
                  <a:cubicBezTo>
                    <a:pt x="4760" y="5156"/>
                    <a:pt x="4193" y="5268"/>
                    <a:pt x="3740" y="5398"/>
                  </a:cubicBezTo>
                  <a:cubicBezTo>
                    <a:pt x="3925" y="6560"/>
                    <a:pt x="4527" y="7517"/>
                    <a:pt x="6159" y="7979"/>
                  </a:cubicBezTo>
                  <a:cubicBezTo>
                    <a:pt x="5414" y="8036"/>
                    <a:pt x="5028" y="8242"/>
                    <a:pt x="4680" y="8680"/>
                  </a:cubicBezTo>
                  <a:cubicBezTo>
                    <a:pt x="5018" y="9487"/>
                    <a:pt x="5849" y="10438"/>
                    <a:pt x="7337" y="10243"/>
                  </a:cubicBezTo>
                  <a:cubicBezTo>
                    <a:pt x="5680" y="11100"/>
                    <a:pt x="6662" y="12688"/>
                    <a:pt x="8011" y="12452"/>
                  </a:cubicBezTo>
                  <a:cubicBezTo>
                    <a:pt x="5711" y="15304"/>
                    <a:pt x="2083" y="15092"/>
                    <a:pt x="0" y="12708"/>
                  </a:cubicBezTo>
                  <a:cubicBezTo>
                    <a:pt x="5438" y="21600"/>
                    <a:pt x="17261" y="17966"/>
                    <a:pt x="19022" y="9401"/>
                  </a:cubicBezTo>
                  <a:cubicBezTo>
                    <a:pt x="20343" y="9414"/>
                    <a:pt x="21120" y="8854"/>
                    <a:pt x="21600" y="823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2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44714" y="6273814"/>
            <a:ext cx="584172" cy="584172"/>
            <a:chOff x="0" y="0"/>
            <a:chExt cx="584171" cy="584171"/>
          </a:xfrm>
        </p:grpSpPr>
        <p:sp>
          <p:nvSpPr>
            <p:cNvPr id="5" name="Shape 5"/>
            <p:cNvSpPr/>
            <p:nvPr/>
          </p:nvSpPr>
          <p:spPr>
            <a:xfrm>
              <a:off x="0" y="0"/>
              <a:ext cx="584172" cy="584172"/>
            </a:xfrm>
            <a:prstGeom prst="ellipse">
              <a:avLst/>
            </a:prstGeom>
            <a:gradFill flip="none" rotWithShape="1">
              <a:gsLst>
                <a:gs pos="0">
                  <a:srgbClr val="FD746D"/>
                </a:gs>
                <a:gs pos="100000">
                  <a:srgbClr val="FF906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4200"/>
            </a:p>
          </p:txBody>
        </p:sp>
        <p:sp>
          <p:nvSpPr>
            <p:cNvPr id="6" name="Shape 6"/>
            <p:cNvSpPr/>
            <p:nvPr/>
          </p:nvSpPr>
          <p:spPr>
            <a:xfrm>
              <a:off x="232659" y="165307"/>
              <a:ext cx="118854" cy="25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2" y="21600"/>
                  </a:moveTo>
                  <a:lnTo>
                    <a:pt x="4787" y="21600"/>
                  </a:lnTo>
                  <a:lnTo>
                    <a:pt x="4787" y="10800"/>
                  </a:lnTo>
                  <a:lnTo>
                    <a:pt x="0" y="10800"/>
                  </a:lnTo>
                  <a:lnTo>
                    <a:pt x="0" y="7077"/>
                  </a:lnTo>
                  <a:lnTo>
                    <a:pt x="4787" y="7077"/>
                  </a:lnTo>
                  <a:lnTo>
                    <a:pt x="4787" y="4842"/>
                  </a:lnTo>
                  <a:cubicBezTo>
                    <a:pt x="4787" y="1806"/>
                    <a:pt x="7489" y="0"/>
                    <a:pt x="15163" y="0"/>
                  </a:cubicBezTo>
                  <a:lnTo>
                    <a:pt x="21555" y="0"/>
                  </a:lnTo>
                  <a:lnTo>
                    <a:pt x="21555" y="3723"/>
                  </a:lnTo>
                  <a:lnTo>
                    <a:pt x="17562" y="3723"/>
                  </a:lnTo>
                  <a:cubicBezTo>
                    <a:pt x="14573" y="3723"/>
                    <a:pt x="14374" y="4243"/>
                    <a:pt x="14374" y="5214"/>
                  </a:cubicBezTo>
                  <a:lnTo>
                    <a:pt x="14362" y="7077"/>
                  </a:lnTo>
                  <a:lnTo>
                    <a:pt x="21600" y="7077"/>
                  </a:lnTo>
                  <a:lnTo>
                    <a:pt x="20753" y="10800"/>
                  </a:lnTo>
                  <a:lnTo>
                    <a:pt x="14362" y="10800"/>
                  </a:lnTo>
                  <a:cubicBezTo>
                    <a:pt x="14362" y="10800"/>
                    <a:pt x="14362" y="21600"/>
                    <a:pt x="1436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2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52601" y="6273814"/>
            <a:ext cx="584172" cy="584172"/>
            <a:chOff x="0" y="0"/>
            <a:chExt cx="584171" cy="584171"/>
          </a:xfrm>
        </p:grpSpPr>
        <p:sp>
          <p:nvSpPr>
            <p:cNvPr id="8" name="Shape 8"/>
            <p:cNvSpPr/>
            <p:nvPr/>
          </p:nvSpPr>
          <p:spPr>
            <a:xfrm>
              <a:off x="0" y="0"/>
              <a:ext cx="584172" cy="584172"/>
            </a:xfrm>
            <a:prstGeom prst="ellipse">
              <a:avLst/>
            </a:prstGeom>
            <a:gradFill flip="none" rotWithShape="1">
              <a:gsLst>
                <a:gs pos="0">
                  <a:srgbClr val="FD746D"/>
                </a:gs>
                <a:gs pos="100000">
                  <a:srgbClr val="FF9068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4200"/>
            </a:p>
          </p:txBody>
        </p:sp>
        <p:sp>
          <p:nvSpPr>
            <p:cNvPr id="9" name="Shape 9"/>
            <p:cNvSpPr/>
            <p:nvPr/>
          </p:nvSpPr>
          <p:spPr>
            <a:xfrm>
              <a:off x="161722" y="154661"/>
              <a:ext cx="181888" cy="27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4" y="8221"/>
                  </a:moveTo>
                  <a:cubicBezTo>
                    <a:pt x="15392" y="7569"/>
                    <a:pt x="15475" y="6661"/>
                    <a:pt x="15475" y="6150"/>
                  </a:cubicBezTo>
                  <a:cubicBezTo>
                    <a:pt x="15475" y="4110"/>
                    <a:pt x="13632" y="935"/>
                    <a:pt x="10078" y="935"/>
                  </a:cubicBezTo>
                  <a:cubicBezTo>
                    <a:pt x="8963" y="935"/>
                    <a:pt x="7764" y="1303"/>
                    <a:pt x="7078" y="1870"/>
                  </a:cubicBezTo>
                  <a:cubicBezTo>
                    <a:pt x="6350" y="2466"/>
                    <a:pt x="6136" y="3232"/>
                    <a:pt x="6136" y="3968"/>
                  </a:cubicBezTo>
                  <a:cubicBezTo>
                    <a:pt x="6136" y="5867"/>
                    <a:pt x="7806" y="9015"/>
                    <a:pt x="11490" y="9015"/>
                  </a:cubicBezTo>
                  <a:cubicBezTo>
                    <a:pt x="12563" y="9015"/>
                    <a:pt x="13715" y="8674"/>
                    <a:pt x="14404" y="8221"/>
                  </a:cubicBezTo>
                  <a:moveTo>
                    <a:pt x="13162" y="13607"/>
                  </a:moveTo>
                  <a:cubicBezTo>
                    <a:pt x="12816" y="13578"/>
                    <a:pt x="12603" y="13578"/>
                    <a:pt x="12178" y="13578"/>
                  </a:cubicBezTo>
                  <a:cubicBezTo>
                    <a:pt x="11790" y="13578"/>
                    <a:pt x="9477" y="13635"/>
                    <a:pt x="7677" y="14031"/>
                  </a:cubicBezTo>
                  <a:cubicBezTo>
                    <a:pt x="6737" y="14259"/>
                    <a:pt x="3995" y="14939"/>
                    <a:pt x="3995" y="16951"/>
                  </a:cubicBezTo>
                  <a:cubicBezTo>
                    <a:pt x="3995" y="18965"/>
                    <a:pt x="6949" y="20409"/>
                    <a:pt x="11534" y="20409"/>
                  </a:cubicBezTo>
                  <a:cubicBezTo>
                    <a:pt x="15646" y="20409"/>
                    <a:pt x="17830" y="19106"/>
                    <a:pt x="17830" y="17348"/>
                  </a:cubicBezTo>
                  <a:cubicBezTo>
                    <a:pt x="17830" y="15903"/>
                    <a:pt x="16418" y="15137"/>
                    <a:pt x="13162" y="13607"/>
                  </a:cubicBezTo>
                  <a:moveTo>
                    <a:pt x="16203" y="1020"/>
                  </a:moveTo>
                  <a:cubicBezTo>
                    <a:pt x="17186" y="1558"/>
                    <a:pt x="19320" y="2692"/>
                    <a:pt x="19320" y="4847"/>
                  </a:cubicBezTo>
                  <a:cubicBezTo>
                    <a:pt x="19320" y="6946"/>
                    <a:pt x="17445" y="7938"/>
                    <a:pt x="15646" y="8872"/>
                  </a:cubicBezTo>
                  <a:cubicBezTo>
                    <a:pt x="15088" y="9241"/>
                    <a:pt x="14448" y="9637"/>
                    <a:pt x="14448" y="10262"/>
                  </a:cubicBezTo>
                  <a:cubicBezTo>
                    <a:pt x="14448" y="10885"/>
                    <a:pt x="15088" y="11226"/>
                    <a:pt x="15559" y="11480"/>
                  </a:cubicBezTo>
                  <a:lnTo>
                    <a:pt x="17102" y="12275"/>
                  </a:lnTo>
                  <a:cubicBezTo>
                    <a:pt x="18987" y="13322"/>
                    <a:pt x="20549" y="14287"/>
                    <a:pt x="20549" y="16243"/>
                  </a:cubicBezTo>
                  <a:cubicBezTo>
                    <a:pt x="20549" y="18907"/>
                    <a:pt x="16803" y="21600"/>
                    <a:pt x="9433" y="21600"/>
                  </a:cubicBezTo>
                  <a:cubicBezTo>
                    <a:pt x="3223" y="21600"/>
                    <a:pt x="0" y="19644"/>
                    <a:pt x="0" y="17546"/>
                  </a:cubicBezTo>
                  <a:cubicBezTo>
                    <a:pt x="0" y="16526"/>
                    <a:pt x="994" y="15081"/>
                    <a:pt x="3525" y="14088"/>
                  </a:cubicBezTo>
                  <a:cubicBezTo>
                    <a:pt x="6179" y="13011"/>
                    <a:pt x="9778" y="12871"/>
                    <a:pt x="11705" y="12784"/>
                  </a:cubicBezTo>
                  <a:cubicBezTo>
                    <a:pt x="11106" y="12275"/>
                    <a:pt x="10419" y="11735"/>
                    <a:pt x="10419" y="10856"/>
                  </a:cubicBezTo>
                  <a:cubicBezTo>
                    <a:pt x="10419" y="10374"/>
                    <a:pt x="10635" y="10092"/>
                    <a:pt x="10848" y="9751"/>
                  </a:cubicBezTo>
                  <a:cubicBezTo>
                    <a:pt x="10375" y="9780"/>
                    <a:pt x="9905" y="9808"/>
                    <a:pt x="9477" y="9808"/>
                  </a:cubicBezTo>
                  <a:cubicBezTo>
                    <a:pt x="4937" y="9808"/>
                    <a:pt x="2442" y="7544"/>
                    <a:pt x="2442" y="5333"/>
                  </a:cubicBezTo>
                  <a:cubicBezTo>
                    <a:pt x="2442" y="4029"/>
                    <a:pt x="3267" y="2607"/>
                    <a:pt x="5108" y="1558"/>
                  </a:cubicBezTo>
                  <a:cubicBezTo>
                    <a:pt x="7548" y="226"/>
                    <a:pt x="10463" y="0"/>
                    <a:pt x="12774" y="0"/>
                  </a:cubicBezTo>
                  <a:lnTo>
                    <a:pt x="21600" y="0"/>
                  </a:lnTo>
                  <a:lnTo>
                    <a:pt x="18858" y="1020"/>
                  </a:lnTo>
                  <a:cubicBezTo>
                    <a:pt x="18858" y="1020"/>
                    <a:pt x="16203" y="1020"/>
                    <a:pt x="16203" y="10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2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/>
            </a:p>
          </p:txBody>
        </p:sp>
        <p:sp>
          <p:nvSpPr>
            <p:cNvPr id="10" name="Shape 10"/>
            <p:cNvSpPr/>
            <p:nvPr/>
          </p:nvSpPr>
          <p:spPr>
            <a:xfrm>
              <a:off x="358461" y="154661"/>
              <a:ext cx="89207" cy="8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136"/>
                  </a:moveTo>
                  <a:lnTo>
                    <a:pt x="13115" y="13136"/>
                  </a:lnTo>
                  <a:lnTo>
                    <a:pt x="13115" y="21600"/>
                  </a:lnTo>
                  <a:lnTo>
                    <a:pt x="8633" y="21600"/>
                  </a:lnTo>
                  <a:lnTo>
                    <a:pt x="8633" y="13136"/>
                  </a:lnTo>
                  <a:lnTo>
                    <a:pt x="0" y="13136"/>
                  </a:lnTo>
                  <a:lnTo>
                    <a:pt x="0" y="8653"/>
                  </a:lnTo>
                  <a:lnTo>
                    <a:pt x="8633" y="8653"/>
                  </a:lnTo>
                  <a:lnTo>
                    <a:pt x="8633" y="0"/>
                  </a:lnTo>
                  <a:lnTo>
                    <a:pt x="13115" y="0"/>
                  </a:lnTo>
                  <a:lnTo>
                    <a:pt x="13115" y="8653"/>
                  </a:lnTo>
                  <a:lnTo>
                    <a:pt x="21600" y="8653"/>
                  </a:lnTo>
                  <a:cubicBezTo>
                    <a:pt x="21600" y="8653"/>
                    <a:pt x="21600" y="13136"/>
                    <a:pt x="21600" y="131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2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/>
            </a:p>
          </p:txBody>
        </p:sp>
      </p:grp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2" y="1257304"/>
            <a:ext cx="7618165" cy="257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231901" y="4556670"/>
            <a:ext cx="6362700" cy="434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82237" y="9258301"/>
            <a:ext cx="227627" cy="2308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50587C"/>
                </a:solidFill>
                <a:latin typeface="+mn-lt"/>
                <a:ea typeface="+mn-ea"/>
                <a:cs typeface="+mn-cs"/>
                <a:sym typeface="Avenir Next Ultr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4" r:id="rId2"/>
  </p:sldLayoutIdLst>
  <p:hf hdr="0" ftr="0" dt="0"/>
  <p:txStyles>
    <p:titleStyle>
      <a:lvl1pPr marL="0" marR="0" indent="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1pPr>
      <a:lvl2pPr marL="0" marR="0" indent="228611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2pPr>
      <a:lvl3pPr marL="0" marR="0" indent="457223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3pPr>
      <a:lvl4pPr marL="0" marR="0" indent="685835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4pPr>
      <a:lvl5pPr marL="0" marR="0" indent="914446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5pPr>
      <a:lvl6pPr marL="0" marR="0" indent="1143057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6pPr>
      <a:lvl7pPr marL="0" marR="0" indent="1371668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7pPr>
      <a:lvl8pPr marL="0" marR="0" indent="160028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8pPr>
      <a:lvl9pPr marL="0" marR="0" indent="1828892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9pPr>
    </p:titleStyle>
    <p:bodyStyle>
      <a:lvl1pPr marL="0" marR="0" indent="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1pPr>
      <a:lvl2pPr marL="0" marR="0" indent="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2pPr>
      <a:lvl3pPr marL="0" marR="0" indent="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3pPr>
      <a:lvl4pPr marL="0" marR="0" indent="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4pPr>
      <a:lvl5pPr marL="0" marR="0" indent="0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5pPr>
      <a:lvl6pPr marL="0" marR="0" indent="355618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6pPr>
      <a:lvl7pPr marL="0" marR="0" indent="711236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7pPr>
      <a:lvl8pPr marL="0" marR="0" indent="1066853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8pPr>
      <a:lvl9pPr marL="0" marR="0" indent="1422471" algn="l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Next Ultra Light"/>
        </a:defRPr>
      </a:lvl9pPr>
    </p:bodyStyle>
    <p:otherStyle>
      <a:lvl1pPr marL="0" marR="0" indent="0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1pPr>
      <a:lvl2pPr marL="0" marR="0" indent="228611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2pPr>
      <a:lvl3pPr marL="0" marR="0" indent="457223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3pPr>
      <a:lvl4pPr marL="0" marR="0" indent="685835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4pPr>
      <a:lvl5pPr marL="0" marR="0" indent="914446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5pPr>
      <a:lvl6pPr marL="0" marR="0" indent="1143057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6pPr>
      <a:lvl7pPr marL="0" marR="0" indent="1371668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7pPr>
      <a:lvl8pPr marL="0" marR="0" indent="1600280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8pPr>
      <a:lvl9pPr marL="0" marR="0" indent="1828892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Ultr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body" idx="13"/>
          </p:nvPr>
        </p:nvSpPr>
        <p:spPr>
          <a:xfrm>
            <a:off x="-6350" y="-30328"/>
            <a:ext cx="13011150" cy="1326798"/>
          </a:xfrm>
          <a:prstGeom prst="rect">
            <a:avLst/>
          </a:prstGeom>
          <a:solidFill>
            <a:srgbClr val="EEA91E"/>
          </a:solidFill>
        </p:spPr>
        <p:txBody>
          <a:bodyPr/>
          <a:lstStyle/>
          <a:p>
            <a:pPr algn="ctr"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11" name="Shape 472"/>
          <p:cNvSpPr>
            <a:spLocks noGrp="1"/>
          </p:cNvSpPr>
          <p:nvPr>
            <p:ph type="body" idx="4294967295"/>
          </p:nvPr>
        </p:nvSpPr>
        <p:spPr>
          <a:xfrm>
            <a:off x="4329070" y="7129340"/>
            <a:ext cx="4340306" cy="76264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Amin Ghadesi, Roozbeh Aghili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Winter 2022</a:t>
            </a:r>
            <a:endParaRPr lang="en-US" sz="11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6C2D-C67E-4B5B-90C4-6ABA096DDE97}"/>
              </a:ext>
            </a:extLst>
          </p:cNvPr>
          <p:cNvSpPr txBox="1"/>
          <p:nvPr/>
        </p:nvSpPr>
        <p:spPr>
          <a:xfrm>
            <a:off x="2235544" y="3589213"/>
            <a:ext cx="852735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b="1" i="0" dirty="0">
                <a:effectLst/>
                <a:latin typeface="Book Antiqua" panose="02040602050305030304" pitchFamily="18" charset="0"/>
              </a:rPr>
              <a:t>Clustering the stack traces of ML/DL applications using various models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65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F4DB6-DD11-406D-B72C-9EA56C60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64" y="92764"/>
            <a:ext cx="6217920" cy="4665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3E82E-7348-4933-A961-B5CB207C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64" y="4995570"/>
            <a:ext cx="6217920" cy="4665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F7CF7-28CA-4C14-9E3A-6778B691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6" y="4995571"/>
            <a:ext cx="6217920" cy="4665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BB99E-F5B9-41CF-84ED-A0BA8CCB0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6" y="92763"/>
            <a:ext cx="6217920" cy="4665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9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7308075-67A1-40AA-84FA-0278DDD09889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ED16C-9F56-4CE6-8175-DB165397E225}"/>
              </a:ext>
            </a:extLst>
          </p:cNvPr>
          <p:cNvSpPr txBox="1"/>
          <p:nvPr/>
        </p:nvSpPr>
        <p:spPr>
          <a:xfrm>
            <a:off x="742122" y="594222"/>
            <a:ext cx="23588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i="0" dirty="0">
                <a:effectLst/>
                <a:latin typeface="Book Antiqua" panose="02040602050305030304" pitchFamily="18" charset="0"/>
              </a:rPr>
              <a:t>Problem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2C0BD-BC45-4897-9836-B681C5DCB170}"/>
              </a:ext>
            </a:extLst>
          </p:cNvPr>
          <p:cNvSpPr txBox="1"/>
          <p:nvPr/>
        </p:nvSpPr>
        <p:spPr>
          <a:xfrm>
            <a:off x="742121" y="4495511"/>
            <a:ext cx="26636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i="0" dirty="0">
                <a:effectLst/>
                <a:latin typeface="Book Antiqua" panose="02040602050305030304" pitchFamily="18" charset="0"/>
              </a:rPr>
              <a:t>Importance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FDFA3-3E52-493F-B734-57BF0AAD5577}"/>
              </a:ext>
            </a:extLst>
          </p:cNvPr>
          <p:cNvSpPr txBox="1"/>
          <p:nvPr/>
        </p:nvSpPr>
        <p:spPr>
          <a:xfrm>
            <a:off x="742122" y="1529229"/>
            <a:ext cx="576027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Bug triage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A lot of bugs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Without any label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849B5-FEAD-428D-9108-8486559E7631}"/>
              </a:ext>
            </a:extLst>
          </p:cNvPr>
          <p:cNvSpPr txBox="1"/>
          <p:nvPr/>
        </p:nvSpPr>
        <p:spPr>
          <a:xfrm>
            <a:off x="742121" y="5433844"/>
            <a:ext cx="5181601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Saves time and energy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Correct assignment of errors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Clustering not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6494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7308075-67A1-40AA-84FA-0278DDD09889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2</a:t>
            </a:r>
          </a:p>
        </p:txBody>
      </p:sp>
      <p:pic>
        <p:nvPicPr>
          <p:cNvPr id="1026" name="Picture 2" descr="Eclipse: A Brief History - IRI">
            <a:extLst>
              <a:ext uri="{FF2B5EF4-FFF2-40B4-BE49-F238E27FC236}">
                <a16:creationId xmlns:a16="http://schemas.microsoft.com/office/drawing/2014/main" id="{8A0CF140-CA0C-421F-AFA0-478D1467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181" y="1688346"/>
            <a:ext cx="3626620" cy="19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E17BF-8373-4F23-9B4B-DF6B03978D2D}"/>
              </a:ext>
            </a:extLst>
          </p:cNvPr>
          <p:cNvSpPr txBox="1"/>
          <p:nvPr/>
        </p:nvSpPr>
        <p:spPr>
          <a:xfrm>
            <a:off x="8262729" y="3389312"/>
            <a:ext cx="2663687" cy="892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600" dirty="0">
                <a:latin typeface="Book Antiqua" panose="02040602050305030304" pitchFamily="18" charset="0"/>
              </a:rPr>
              <a:t>337k bugs</a:t>
            </a:r>
          </a:p>
          <a:p>
            <a:r>
              <a:rPr lang="en-US" sz="2600" dirty="0">
                <a:latin typeface="Book Antiqua" panose="02040602050305030304" pitchFamily="18" charset="0"/>
              </a:rPr>
              <a:t>2001 - 2010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82D54-CFCC-497C-8C3C-5F14BFB8D6FE}"/>
              </a:ext>
            </a:extLst>
          </p:cNvPr>
          <p:cNvSpPr txBox="1"/>
          <p:nvPr/>
        </p:nvSpPr>
        <p:spPr>
          <a:xfrm>
            <a:off x="742122" y="594222"/>
            <a:ext cx="23588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i="0" dirty="0">
                <a:effectLst/>
                <a:latin typeface="Book Antiqua" panose="02040602050305030304" pitchFamily="18" charset="0"/>
              </a:rPr>
              <a:t>Problem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62E14-BD64-4CBE-8E52-015BEBDF6CB4}"/>
              </a:ext>
            </a:extLst>
          </p:cNvPr>
          <p:cNvSpPr txBox="1"/>
          <p:nvPr/>
        </p:nvSpPr>
        <p:spPr>
          <a:xfrm>
            <a:off x="742121" y="4495511"/>
            <a:ext cx="26636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i="0" dirty="0">
                <a:effectLst/>
                <a:latin typeface="Book Antiqua" panose="02040602050305030304" pitchFamily="18" charset="0"/>
              </a:rPr>
              <a:t>Importance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01C05-5CC5-4711-9939-5D87036A8794}"/>
              </a:ext>
            </a:extLst>
          </p:cNvPr>
          <p:cNvSpPr txBox="1"/>
          <p:nvPr/>
        </p:nvSpPr>
        <p:spPr>
          <a:xfrm>
            <a:off x="742122" y="1529229"/>
            <a:ext cx="576027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Bug triage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A lot of bugs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Without any label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52B09-AB89-48AE-811D-31B68B260237}"/>
              </a:ext>
            </a:extLst>
          </p:cNvPr>
          <p:cNvSpPr txBox="1"/>
          <p:nvPr/>
        </p:nvSpPr>
        <p:spPr>
          <a:xfrm>
            <a:off x="742121" y="5433844"/>
            <a:ext cx="5181601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Saves time and energy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Correct assignment of errors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Book Antiqua" panose="02040602050305030304" pitchFamily="18" charset="0"/>
              </a:rPr>
              <a:t>Clustering not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4932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228BB-4B0A-4878-B354-CEF66225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0" y="1327594"/>
            <a:ext cx="12557939" cy="6875502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7308075-67A1-40AA-84FA-0278DDD09889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1867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64602-3F9B-44A5-B617-5C5CAD1744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59" y="271945"/>
            <a:ext cx="6857282" cy="920971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28B66CC-E715-4DB1-B098-9B588F125AFA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975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A5442-35A2-43E3-85A5-9688E2ADA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37" y="271945"/>
            <a:ext cx="6857282" cy="920971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811850A-1AF7-4A39-A804-1CA3AF4434B7}"/>
              </a:ext>
            </a:extLst>
          </p:cNvPr>
          <p:cNvSpPr/>
          <p:nvPr/>
        </p:nvSpPr>
        <p:spPr>
          <a:xfrm>
            <a:off x="3273287" y="159026"/>
            <a:ext cx="2255644" cy="463826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2446A-005F-4B10-8772-BED245F7305B}"/>
              </a:ext>
            </a:extLst>
          </p:cNvPr>
          <p:cNvSpPr txBox="1"/>
          <p:nvPr/>
        </p:nvSpPr>
        <p:spPr>
          <a:xfrm>
            <a:off x="2038103" y="144717"/>
            <a:ext cx="97361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600" b="1" dirty="0">
                <a:latin typeface="Book Antiqua" panose="02040602050305030304" pitchFamily="18" charset="0"/>
              </a:rPr>
              <a:t>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D3763-0D24-45CB-B707-D9E06878CAFA}"/>
              </a:ext>
            </a:extLst>
          </p:cNvPr>
          <p:cNvSpPr/>
          <p:nvPr/>
        </p:nvSpPr>
        <p:spPr>
          <a:xfrm>
            <a:off x="5883965" y="159026"/>
            <a:ext cx="4558748" cy="46382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7707-83DD-446B-B57E-791C5205AB5F}"/>
              </a:ext>
            </a:extLst>
          </p:cNvPr>
          <p:cNvSpPr/>
          <p:nvPr/>
        </p:nvSpPr>
        <p:spPr>
          <a:xfrm>
            <a:off x="5883965" y="755374"/>
            <a:ext cx="3776870" cy="815008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8BB67E-207C-4394-9B8E-FA668D0B7A5B}"/>
              </a:ext>
            </a:extLst>
          </p:cNvPr>
          <p:cNvSpPr/>
          <p:nvPr/>
        </p:nvSpPr>
        <p:spPr>
          <a:xfrm>
            <a:off x="3273287" y="3385931"/>
            <a:ext cx="2255644" cy="463826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8D41E-DD8E-402C-A00A-6CBC89C71EB0}"/>
              </a:ext>
            </a:extLst>
          </p:cNvPr>
          <p:cNvSpPr txBox="1"/>
          <p:nvPr/>
        </p:nvSpPr>
        <p:spPr>
          <a:xfrm>
            <a:off x="2038103" y="3371622"/>
            <a:ext cx="97361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600" b="1" dirty="0">
                <a:latin typeface="Book Antiqua" panose="02040602050305030304" pitchFamily="18" charset="0"/>
              </a:rPr>
              <a:t>Body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4D360-1CE9-483E-9A69-AC9C1CE69041}"/>
              </a:ext>
            </a:extLst>
          </p:cNvPr>
          <p:cNvSpPr/>
          <p:nvPr/>
        </p:nvSpPr>
        <p:spPr>
          <a:xfrm>
            <a:off x="6202017" y="5049078"/>
            <a:ext cx="3352800" cy="2941983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CEC9CC4-F89C-4157-9AE0-37DA0C9FB513}"/>
              </a:ext>
            </a:extLst>
          </p:cNvPr>
          <p:cNvSpPr/>
          <p:nvPr/>
        </p:nvSpPr>
        <p:spPr>
          <a:xfrm>
            <a:off x="3625590" y="5959847"/>
            <a:ext cx="2517209" cy="46382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F9A14-711F-433A-B383-E7A80C081730}"/>
              </a:ext>
            </a:extLst>
          </p:cNvPr>
          <p:cNvSpPr txBox="1"/>
          <p:nvPr/>
        </p:nvSpPr>
        <p:spPr>
          <a:xfrm>
            <a:off x="1377481" y="5945538"/>
            <a:ext cx="227461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600" b="1" dirty="0">
                <a:latin typeface="Book Antiqua" panose="02040602050305030304" pitchFamily="18" charset="0"/>
              </a:rPr>
              <a:t>Stack Trace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6C961-2D7C-44F5-9BBA-29C40FF647C2}"/>
              </a:ext>
            </a:extLst>
          </p:cNvPr>
          <p:cNvSpPr/>
          <p:nvPr/>
        </p:nvSpPr>
        <p:spPr>
          <a:xfrm>
            <a:off x="6169303" y="9186752"/>
            <a:ext cx="2391602" cy="294904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3056258-6596-47EE-A693-B226D17B0EAE}"/>
              </a:ext>
            </a:extLst>
          </p:cNvPr>
          <p:cNvSpPr/>
          <p:nvPr/>
        </p:nvSpPr>
        <p:spPr>
          <a:xfrm>
            <a:off x="3273287" y="9017829"/>
            <a:ext cx="2255644" cy="463826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2AF20-0D2A-4B23-8774-A66962A7F205}"/>
              </a:ext>
            </a:extLst>
          </p:cNvPr>
          <p:cNvSpPr txBox="1"/>
          <p:nvPr/>
        </p:nvSpPr>
        <p:spPr>
          <a:xfrm>
            <a:off x="1861361" y="8992900"/>
            <a:ext cx="130685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600" b="1" dirty="0">
                <a:latin typeface="Book Antiqua" panose="02040602050305030304" pitchFamily="18" charset="0"/>
              </a:rPr>
              <a:t>Tags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2911FAFD-05E3-4A7E-9C0A-6EA47132E47E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9455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3F1FA-1B4B-4090-BD2F-0B6F6ED9A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041299"/>
            <a:ext cx="13021158" cy="7671001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0D742B7D-1FC2-4267-9207-7B80E4BF8815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930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3F1FA-1B4B-4090-BD2F-0B6F6ED9A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8" y="1041299"/>
            <a:ext cx="13021158" cy="7671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7883DE-A81E-44D4-81EA-52E3E8AFA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t="85349" r="27439" b="5792"/>
          <a:stretch/>
        </p:blipFill>
        <p:spPr>
          <a:xfrm>
            <a:off x="1009374" y="5260485"/>
            <a:ext cx="10986051" cy="1033674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8C3C22E1-E2C9-4E3E-8A8D-52C74031019A}"/>
              </a:ext>
            </a:extLst>
          </p:cNvPr>
          <p:cNvSpPr/>
          <p:nvPr/>
        </p:nvSpPr>
        <p:spPr>
          <a:xfrm rot="10800000">
            <a:off x="5360504" y="6697972"/>
            <a:ext cx="967408" cy="1226829"/>
          </a:xfrm>
          <a:prstGeom prst="arc">
            <a:avLst>
              <a:gd name="adj1" fmla="val 16200000"/>
              <a:gd name="adj2" fmla="val 4806369"/>
            </a:avLst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3B78FF66-3E7A-49CA-B4E1-AAB544351240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2585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E0919A-7AF5-4204-B632-75ECA9298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rgbClr val="EEA9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Bert | Muppet Wiki | Fandom">
            <a:extLst>
              <a:ext uri="{FF2B5EF4-FFF2-40B4-BE49-F238E27FC236}">
                <a16:creationId xmlns:a16="http://schemas.microsoft.com/office/drawing/2014/main" id="{61CFEFB6-79AB-49A9-8155-6A48C33A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1" y="322015"/>
            <a:ext cx="2052263" cy="341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8A8D9A-BF4B-4C07-A9C2-2E9A9C55841A}"/>
              </a:ext>
            </a:extLst>
          </p:cNvPr>
          <p:cNvSpPr txBox="1"/>
          <p:nvPr/>
        </p:nvSpPr>
        <p:spPr>
          <a:xfrm>
            <a:off x="2319914" y="427088"/>
            <a:ext cx="4875772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i="0" dirty="0">
                <a:effectLst/>
                <a:latin typeface="Book Antiqua" panose="02040602050305030304" pitchFamily="18" charset="0"/>
              </a:rPr>
              <a:t>BERT</a:t>
            </a:r>
          </a:p>
          <a:p>
            <a:pPr algn="l"/>
            <a:r>
              <a:rPr lang="en-US" sz="3600" b="1" dirty="0">
                <a:latin typeface="Book Antiqua" panose="02040602050305030304" pitchFamily="18" charset="0"/>
              </a:rPr>
              <a:t>CodeBERT</a:t>
            </a:r>
          </a:p>
          <a:p>
            <a:pPr algn="l"/>
            <a:r>
              <a:rPr lang="en-US" sz="3600" b="1" dirty="0">
                <a:latin typeface="Book Antiqua" panose="02040602050305030304" pitchFamily="18" charset="0"/>
              </a:rPr>
              <a:t>ETM</a:t>
            </a:r>
          </a:p>
          <a:p>
            <a:pPr algn="l"/>
            <a:r>
              <a:rPr lang="en-US" sz="3600" b="1" dirty="0">
                <a:latin typeface="Book Antiqua" panose="02040602050305030304" pitchFamily="18" charset="0"/>
              </a:rPr>
              <a:t>NeuralLDA</a:t>
            </a:r>
          </a:p>
          <a:p>
            <a:pPr algn="l"/>
            <a:r>
              <a:rPr lang="en-US" sz="3600" b="1" dirty="0">
                <a:latin typeface="Book Antiqua" panose="02040602050305030304" pitchFamily="18" charset="0"/>
              </a:rPr>
              <a:t>CTM</a:t>
            </a:r>
          </a:p>
          <a:p>
            <a:pPr algn="l"/>
            <a:r>
              <a:rPr lang="en-US" sz="3600" b="1" dirty="0">
                <a:latin typeface="Book Antiqua" panose="02040602050305030304" pitchFamily="18" charset="0"/>
              </a:rPr>
              <a:t>LDA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6CE90D-C61A-4B74-9C36-065084E20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15" y="2446247"/>
            <a:ext cx="6118435" cy="22635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133548-D3D8-42A0-B745-CB08E7B54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20" y="4901551"/>
            <a:ext cx="5727775" cy="13558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3F732E-D3FB-4FB3-8AC0-6D7CA83C5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68" y="6277946"/>
            <a:ext cx="7273182" cy="32861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FF61F3-FD98-4C28-B00B-F69A5D7C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94" y="457788"/>
            <a:ext cx="5325623" cy="16086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4759E7-D2AE-4F50-B602-D6BB27EF4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4652"/>
            <a:ext cx="5934594" cy="20452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FE82EC-1958-4923-AFC9-F94346DF4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9" y="4153802"/>
            <a:ext cx="4820063" cy="1338587"/>
          </a:xfrm>
          <a:prstGeom prst="rect">
            <a:avLst/>
          </a:prstGeom>
        </p:spPr>
      </p:pic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331BFA4F-4D16-437B-858F-95C572FCECAD}"/>
              </a:ext>
            </a:extLst>
          </p:cNvPr>
          <p:cNvSpPr txBox="1">
            <a:spLocks/>
          </p:cNvSpPr>
          <p:nvPr/>
        </p:nvSpPr>
        <p:spPr>
          <a:xfrm>
            <a:off x="12560046" y="9258301"/>
            <a:ext cx="11702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61622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 Ultra Light"/>
        <a:ea typeface="Avenir Next Ultra Light"/>
        <a:cs typeface="Avenir Next Ultra Light"/>
      </a:majorFont>
      <a:minorFont>
        <a:latin typeface="Avenir Next Ultra Light"/>
        <a:ea typeface="Avenir Next Ultra Light"/>
        <a:cs typeface="Avenir Next Ultr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D746D"/>
            </a:gs>
            <a:gs pos="100000">
              <a:srgbClr val="FF9068"/>
            </a:gs>
          </a:gsLst>
          <a:lin ang="0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 Ultra Light"/>
        <a:ea typeface="Avenir Next Ultra Light"/>
        <a:cs typeface="Avenir Next Ultra Light"/>
      </a:majorFont>
      <a:minorFont>
        <a:latin typeface="Avenir Next Ultra Light"/>
        <a:ea typeface="Avenir Next Ultra Light"/>
        <a:cs typeface="Avenir Next Ultr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D746D"/>
            </a:gs>
            <a:gs pos="100000">
              <a:srgbClr val="FF9068"/>
            </a:gs>
          </a:gsLst>
          <a:lin ang="0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 Gradient</Template>
  <TotalTime>1883</TotalTime>
  <Words>89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</vt:lpstr>
      <vt:lpstr>Avenir Next Ultra Light</vt:lpstr>
      <vt:lpstr>Book Antiqua</vt:lpstr>
      <vt:lpstr>Gill Sans</vt:lpstr>
      <vt:lpstr>Lucida Grande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roozbeh aghili</dc:creator>
  <cp:lastModifiedBy>roozbeh aghili</cp:lastModifiedBy>
  <cp:revision>46</cp:revision>
  <dcterms:created xsi:type="dcterms:W3CDTF">2019-05-19T06:36:34Z</dcterms:created>
  <dcterms:modified xsi:type="dcterms:W3CDTF">2022-03-17T19:20:30Z</dcterms:modified>
</cp:coreProperties>
</file>